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57" r:id="rId2"/>
  </p:sldIdLst>
  <p:sldSz cx="6858000" cy="9144000" type="screen4x3"/>
  <p:notesSz cx="61722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9933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471" autoAdjust="0"/>
  </p:normalViewPr>
  <p:slideViewPr>
    <p:cSldViewPr>
      <p:cViewPr varScale="1">
        <p:scale>
          <a:sx n="83" d="100"/>
          <a:sy n="83" d="100"/>
        </p:scale>
        <p:origin x="301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674620" cy="457200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496153" y="0"/>
            <a:ext cx="2674620" cy="457200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57AB02CB-D7DE-4BB1-8D4B-760FABD54DA6}" type="datetimeFigureOut">
              <a:rPr lang="tr-TR" smtClean="0"/>
              <a:pPr/>
              <a:t>17.01.2025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4"/>
            <a:ext cx="2674620" cy="457200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496153" y="8685214"/>
            <a:ext cx="2674620" cy="457200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31845661-8804-4142-A23C-8AC6E4E229E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674620" cy="457200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496153" y="0"/>
            <a:ext cx="2674620" cy="457200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72FD6A6D-8D71-4C4B-93F6-32CADF093981}" type="datetimeFigureOut">
              <a:rPr lang="tr-TR" smtClean="0"/>
              <a:pPr/>
              <a:t>17.01.2025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8002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17220" y="4343400"/>
            <a:ext cx="4937760" cy="4114800"/>
          </a:xfrm>
          <a:prstGeom prst="rect">
            <a:avLst/>
          </a:prstGeom>
        </p:spPr>
        <p:txBody>
          <a:bodyPr vert="horz" lIns="91431" tIns="45715" rIns="91431" bIns="4571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674620" cy="457200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496153" y="8685214"/>
            <a:ext cx="2674620" cy="457200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16BE345D-3091-4A32-ABD4-A9EA7D93973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3A8D-09FC-43A6-B720-C6459F13CD7E}" type="datetimeFigureOut">
              <a:rPr lang="tr-TR" smtClean="0"/>
              <a:pPr/>
              <a:t>17.01.2025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1F0A-3522-400B-AA96-2B6415AA4B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3A8D-09FC-43A6-B720-C6459F13CD7E}" type="datetimeFigureOut">
              <a:rPr lang="tr-TR" smtClean="0"/>
              <a:pPr/>
              <a:t>17.01.2025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1F0A-3522-400B-AA96-2B6415AA4B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3A8D-09FC-43A6-B720-C6459F13CD7E}" type="datetimeFigureOut">
              <a:rPr lang="tr-TR" smtClean="0"/>
              <a:pPr/>
              <a:t>17.01.2025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1F0A-3522-400B-AA96-2B6415AA4B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3A8D-09FC-43A6-B720-C6459F13CD7E}" type="datetimeFigureOut">
              <a:rPr lang="tr-TR" smtClean="0"/>
              <a:pPr/>
              <a:t>17.01.2025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1F0A-3522-400B-AA96-2B6415AA4B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3A8D-09FC-43A6-B720-C6459F13CD7E}" type="datetimeFigureOut">
              <a:rPr lang="tr-TR" smtClean="0"/>
              <a:pPr/>
              <a:t>17.01.2025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1F0A-3522-400B-AA96-2B6415AA4B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3A8D-09FC-43A6-B720-C6459F13CD7E}" type="datetimeFigureOut">
              <a:rPr lang="tr-TR" smtClean="0"/>
              <a:pPr/>
              <a:t>17.01.2025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1F0A-3522-400B-AA96-2B6415AA4B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3A8D-09FC-43A6-B720-C6459F13CD7E}" type="datetimeFigureOut">
              <a:rPr lang="tr-TR" smtClean="0"/>
              <a:pPr/>
              <a:t>17.01.2025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1F0A-3522-400B-AA96-2B6415AA4B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3A8D-09FC-43A6-B720-C6459F13CD7E}" type="datetimeFigureOut">
              <a:rPr lang="tr-TR" smtClean="0"/>
              <a:pPr/>
              <a:t>17.01.2025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1F0A-3522-400B-AA96-2B6415AA4B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3A8D-09FC-43A6-B720-C6459F13CD7E}" type="datetimeFigureOut">
              <a:rPr lang="tr-TR" smtClean="0"/>
              <a:pPr/>
              <a:t>17.01.2025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1F0A-3522-400B-AA96-2B6415AA4B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3A8D-09FC-43A6-B720-C6459F13CD7E}" type="datetimeFigureOut">
              <a:rPr lang="tr-TR" smtClean="0"/>
              <a:pPr/>
              <a:t>17.01.2025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1F0A-3522-400B-AA96-2B6415AA4B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3A8D-09FC-43A6-B720-C6459F13CD7E}" type="datetimeFigureOut">
              <a:rPr lang="tr-TR" smtClean="0"/>
              <a:pPr/>
              <a:t>17.01.2025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1F0A-3522-400B-AA96-2B6415AA4B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83A8D-09FC-43A6-B720-C6459F13CD7E}" type="datetimeFigureOut">
              <a:rPr lang="tr-TR" smtClean="0"/>
              <a:pPr/>
              <a:t>17.01.2025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91F0A-3522-400B-AA96-2B6415AA4B7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26622" y="179512"/>
            <a:ext cx="66427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tr-TR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DSİ 23. BÖLGE MÜDÜRLÜĞÜ DEVAM EDEN YATIRIMLARI</a:t>
            </a:r>
          </a:p>
        </p:txBody>
      </p:sp>
      <p:sp>
        <p:nvSpPr>
          <p:cNvPr id="11" name="Line 2"/>
          <p:cNvSpPr>
            <a:spLocks noChangeShapeType="1"/>
          </p:cNvSpPr>
          <p:nvPr/>
        </p:nvSpPr>
        <p:spPr bwMode="auto">
          <a:xfrm flipV="1">
            <a:off x="0" y="683568"/>
            <a:ext cx="6858000" cy="8582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tr-TR"/>
          </a:p>
        </p:txBody>
      </p:sp>
      <p:graphicFrame>
        <p:nvGraphicFramePr>
          <p:cNvPr id="15" name="İçerik Yer Tutucusu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3223968"/>
              </p:ext>
            </p:extLst>
          </p:nvPr>
        </p:nvGraphicFramePr>
        <p:xfrm>
          <a:off x="224644" y="6907150"/>
          <a:ext cx="6408712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4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299">
                  <a:extLst>
                    <a:ext uri="{9D8B030D-6E8A-4147-A177-3AD203B41FA5}">
                      <a16:colId xmlns:a16="http://schemas.microsoft.com/office/drawing/2014/main" val="937166035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4453">
                <a:tc gridSpan="2">
                  <a:txBody>
                    <a:bodyPr/>
                    <a:lstStyle/>
                    <a:p>
                      <a:pPr algn="ctr"/>
                      <a:r>
                        <a:rPr lang="tr-TR" sz="1400" dirty="0"/>
                        <a:t>YATIRIMIN ADI VE KARAKTERİSTİK</a:t>
                      </a:r>
                    </a:p>
                    <a:p>
                      <a:pPr algn="ctr"/>
                      <a:endParaRPr lang="tr-TR" sz="1400" dirty="0"/>
                    </a:p>
                  </a:txBody>
                  <a:tcPr marL="68580" marR="68580" marT="60960" marB="6096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r-TR" sz="1400" dirty="0"/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/>
                        <a:t>BAŞLANGIÇ </a:t>
                      </a:r>
                    </a:p>
                    <a:p>
                      <a:pPr algn="ctr"/>
                      <a:r>
                        <a:rPr lang="tr-TR" sz="1400" dirty="0"/>
                        <a:t>TARİHİ</a:t>
                      </a: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/>
                        <a:t>BİTİŞ TARİHİ</a:t>
                      </a: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/>
                        <a:t>PROJE BEDELİ</a:t>
                      </a:r>
                    </a:p>
                  </a:txBody>
                  <a:tcPr marL="68580" marR="68580" marT="60960" marB="609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453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>
                          <a:solidFill>
                            <a:schemeClr val="tx2"/>
                          </a:solidFill>
                          <a:effectLst/>
                          <a:cs typeface="Arial" pitchFamily="34" charset="0"/>
                        </a:rPr>
                        <a:t>BARTIN KİRAZLIKÖPRÜ</a:t>
                      </a:r>
                      <a:r>
                        <a:rPr lang="tr-TR" sz="1400" b="1" baseline="0" dirty="0">
                          <a:solidFill>
                            <a:schemeClr val="tx2"/>
                          </a:solidFill>
                          <a:effectLst/>
                          <a:cs typeface="Arial" pitchFamily="34" charset="0"/>
                        </a:rPr>
                        <a:t> BARAJI VE HES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baseline="0" dirty="0">
                          <a:solidFill>
                            <a:schemeClr val="tx2"/>
                          </a:solidFill>
                          <a:effectLst/>
                          <a:cs typeface="Arial" pitchFamily="34" charset="0"/>
                        </a:rPr>
                        <a:t>(Sulama:2.113ha, Enerji: 12,3 MW)</a:t>
                      </a:r>
                    </a:p>
                  </a:txBody>
                  <a:tcPr marL="68580" marR="68580" marT="60960" marB="60960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400" b="1" dirty="0">
                        <a:solidFill>
                          <a:schemeClr val="tx2"/>
                        </a:solidFill>
                        <a:effectLst/>
                        <a:cs typeface="Arial" pitchFamily="34" charset="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/>
                        <a:t>24.05.19…</a:t>
                      </a:r>
                      <a:endParaRPr lang="tr-TR" sz="1400" b="1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/>
                        <a:t>21.12.20…</a:t>
                      </a: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i="0" dirty="0"/>
                        <a:t>157.281.976</a:t>
                      </a:r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45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YATIRIMIN  </a:t>
                      </a:r>
                    </a:p>
                    <a:p>
                      <a:pPr marL="0" algn="ctr" defTabSz="914400" rtl="0" eaLnBrk="1" latinLnBrk="0" hangingPunct="1"/>
                      <a:r>
                        <a:rPr lang="tr-TR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YERİ</a:t>
                      </a:r>
                    </a:p>
                  </a:txBody>
                  <a:tcPr marL="68580" marR="68580" marT="60960" marB="6096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ÖNCEKİ YILLAR</a:t>
                      </a:r>
                    </a:p>
                    <a:p>
                      <a:pPr marL="0" algn="ctr" defTabSz="914400" rtl="0" eaLnBrk="1" latinLnBrk="0" hangingPunct="1"/>
                      <a:r>
                        <a:rPr lang="tr-TR" sz="14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HARCAMASI</a:t>
                      </a:r>
                      <a:endParaRPr lang="tr-TR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60960" marB="6096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2023 YILI</a:t>
                      </a:r>
                    </a:p>
                    <a:p>
                      <a:pPr marL="0" algn="ctr" defTabSz="914400" rtl="0" eaLnBrk="1" latinLnBrk="0" hangingPunct="1"/>
                      <a:r>
                        <a:rPr lang="tr-TR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ÖDENEĞİ</a:t>
                      </a:r>
                    </a:p>
                  </a:txBody>
                  <a:tcPr marL="68580" marR="68580" marT="60960" marB="6096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2023 YILI</a:t>
                      </a:r>
                    </a:p>
                    <a:p>
                      <a:pPr marL="0" algn="ctr" defTabSz="914400" rtl="0" eaLnBrk="1" latinLnBrk="0" hangingPunct="1"/>
                      <a:r>
                        <a:rPr lang="tr-TR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HARCAMASI</a:t>
                      </a:r>
                    </a:p>
                  </a:txBody>
                  <a:tcPr marL="68580" marR="68580" marT="60960" marB="6096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FİZİKİ GERÇEKLEŞME</a:t>
                      </a:r>
                    </a:p>
                  </a:txBody>
                  <a:tcPr marL="68580" marR="68580" marT="60960" marB="6096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083670"/>
                  </a:ext>
                </a:extLst>
              </a:tr>
              <a:tr h="2914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>
                          <a:solidFill>
                            <a:schemeClr val="tx2"/>
                          </a:solidFill>
                          <a:effectLst/>
                          <a:cs typeface="Arial" pitchFamily="34" charset="0"/>
                        </a:rPr>
                        <a:t>MERKEZ</a:t>
                      </a: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/>
                        <a:t>41.068.954</a:t>
                      </a: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/>
                        <a:t>19.000.000</a:t>
                      </a: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400" b="1" dirty="0"/>
                        <a:t>17.554.276</a:t>
                      </a: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i="0" dirty="0"/>
                        <a:t>%...</a:t>
                      </a:r>
                    </a:p>
                  </a:txBody>
                  <a:tcPr marL="68580" marR="68580" marT="60960" marB="60960"/>
                </a:tc>
                <a:extLst>
                  <a:ext uri="{0D108BD9-81ED-4DB2-BD59-A6C34878D82A}">
                    <a16:rowId xmlns:a16="http://schemas.microsoft.com/office/drawing/2014/main" val="1663502030"/>
                  </a:ext>
                </a:extLst>
              </a:tr>
            </a:tbl>
          </a:graphicData>
        </a:graphic>
      </p:graphicFrame>
      <p:sp>
        <p:nvSpPr>
          <p:cNvPr id="17" name="16 Dikdörtgen"/>
          <p:cNvSpPr/>
          <p:nvPr/>
        </p:nvSpPr>
        <p:spPr>
          <a:xfrm>
            <a:off x="0" y="755576"/>
            <a:ext cx="5013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b="1" dirty="0">
                <a:solidFill>
                  <a:schemeClr val="tx2"/>
                </a:solidFill>
                <a:cs typeface="Arial" pitchFamily="34" charset="0"/>
              </a:rPr>
              <a:t>BARTIN KİRAZLI </a:t>
            </a:r>
            <a:r>
              <a:rPr lang="tr-TR" b="1">
                <a:solidFill>
                  <a:schemeClr val="tx2"/>
                </a:solidFill>
                <a:cs typeface="Arial" pitchFamily="34" charset="0"/>
              </a:rPr>
              <a:t>KÖPRÜ BARAJI VE HES</a:t>
            </a:r>
            <a:endParaRPr lang="tr-TR" b="1" dirty="0">
              <a:solidFill>
                <a:schemeClr val="tx2"/>
              </a:solidFill>
              <a:cs typeface="Arial" pitchFamily="34" charset="0"/>
            </a:endParaRP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8" y="1115616"/>
            <a:ext cx="3132000" cy="208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Picture 2" descr="C:\Users\sbicer\Desktop\IMG_6254.JPG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352" y="1115616"/>
            <a:ext cx="3132000" cy="20880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sbicer\Desktop\IMG_625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3275856"/>
            <a:ext cx="3132000" cy="20880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Resim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353" y="3275856"/>
            <a:ext cx="3131999" cy="208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Picture 2" descr="\\s233tanercan\233 Foto\2016\MERKEZ\Kirazlıköprü\SSB\28.05.2016\28.05.2016  (5)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5436096"/>
            <a:ext cx="2069984" cy="137998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\\s233tanercan\233 Foto\2016\MERKEZ\Kirazlıköprü\SSB\18.05.2016\Fotoğraf\18.05.2016  (14)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007" y="5436096"/>
            <a:ext cx="2069984" cy="137998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\\s233tanercan\233 Foto\2015\MERKEZ\Kirazlı Köprü\09.09.2015\09.09.2015  (9)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367" y="5436096"/>
            <a:ext cx="2069985" cy="137998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671166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5365</TotalTime>
  <Words>62</Words>
  <Application>Microsoft Office PowerPoint</Application>
  <PresentationFormat>Ekran Gösterisi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Arial</vt:lpstr>
      <vt:lpstr>Calibri</vt:lpstr>
      <vt:lpstr>Ofis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TT</dc:creator>
  <cp:lastModifiedBy>Aleyna DEMİR</cp:lastModifiedBy>
  <cp:revision>888</cp:revision>
  <dcterms:created xsi:type="dcterms:W3CDTF">2014-09-25T08:00:56Z</dcterms:created>
  <dcterms:modified xsi:type="dcterms:W3CDTF">2025-01-17T07:05:58Z</dcterms:modified>
</cp:coreProperties>
</file>