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144000" type="screen4x3"/>
  <p:notesSz cx="61722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99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71" autoAdjust="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496153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7AB02CB-D7DE-4BB1-8D4B-760FABD54DA6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496153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845661-8804-4142-A23C-8AC6E4E229E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496153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2FD6A6D-8D71-4C4B-93F6-32CADF093981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8002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17220" y="4343400"/>
            <a:ext cx="4937760" cy="4114800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496153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6BE345D-3091-4A32-ABD4-A9EA7D9397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RGY\Downloads\acilfoto2\IMG_8034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648" y="4139952"/>
            <a:ext cx="309634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TRGY\Downloads\acilfoto2\IMG_8042.JP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1008" y="1547664"/>
            <a:ext cx="309634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TRGY\Downloads\acilfoto2\IMG_8049.JPG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1008" y="4140192"/>
            <a:ext cx="309634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6622" y="179512"/>
            <a:ext cx="66427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İL SAĞLIK MÜDÜRLÜĞÜ TAMAMLANAN YATIRIMLARI</a:t>
            </a: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 flipV="1">
            <a:off x="0" y="683568"/>
            <a:ext cx="6858000" cy="858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pic>
        <p:nvPicPr>
          <p:cNvPr id="13" name="Picture 2" descr="D:\trgy--\BELGELER\Dropbox\Turgay Bey Paylaşılan\yeni acil\DSC_0458.JPG"/>
          <p:cNvPicPr>
            <a:picLocks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260968" y="1547664"/>
            <a:ext cx="309634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</p:pic>
      <p:sp>
        <p:nvSpPr>
          <p:cNvPr id="17" name="16 Dikdörtgen"/>
          <p:cNvSpPr/>
          <p:nvPr/>
        </p:nvSpPr>
        <p:spPr>
          <a:xfrm>
            <a:off x="0" y="827584"/>
            <a:ext cx="5013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tx2"/>
                </a:solidFill>
                <a:cs typeface="Arial" pitchFamily="34" charset="0"/>
              </a:rPr>
              <a:t>1- BARTIN DEVLET HASTANESİ ACİL SERVİSİ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59010"/>
              </p:ext>
            </p:extLst>
          </p:nvPr>
        </p:nvGraphicFramePr>
        <p:xfrm>
          <a:off x="260648" y="6876256"/>
          <a:ext cx="640871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15098066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253648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14177887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9886183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YATIRIMIN ADI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BAŞLANGIÇ </a:t>
                      </a:r>
                    </a:p>
                    <a:p>
                      <a:pPr algn="ctr"/>
                      <a:r>
                        <a:rPr lang="tr-TR" sz="1400" dirty="0"/>
                        <a:t>TARİHİ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BİTİŞ TARİHİ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PROJE BEDELİ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4032868997"/>
                  </a:ext>
                </a:extLst>
              </a:tr>
              <a:tr h="291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BARTIN</a:t>
                      </a:r>
                      <a:r>
                        <a:rPr lang="tr-TR" sz="1400" b="1" baseline="0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 DEVLET HASTANESİ ACİL SERVİSİ</a:t>
                      </a:r>
                      <a:endParaRPr lang="tr-TR" sz="1400" b="1" dirty="0">
                        <a:solidFill>
                          <a:schemeClr val="tx2"/>
                        </a:solidFill>
                        <a:effectLst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/>
                        <a:t>10.06.20..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/>
                        <a:t>01.10.20…</a:t>
                      </a:r>
                      <a:endParaRPr lang="tr-TR" sz="1400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i="0" dirty="0"/>
                        <a:t>182.900 </a:t>
                      </a: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2694656604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YATIRIMIN  YERİ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AÇIKLAMA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(KARAKTERİSTİK/KAPASİTE)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666226"/>
                  </a:ext>
                </a:extLst>
              </a:tr>
              <a:tr h="291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BARTIN / MERKEZ</a:t>
                      </a:r>
                    </a:p>
                  </a:txBody>
                  <a:tcPr marL="68580" marR="68580" marT="60960" marB="60960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tr-TR" sz="1400" b="1" dirty="0"/>
                        <a:t>10 YATAKLI – </a:t>
                      </a:r>
                      <a:r>
                        <a:rPr lang="tr-TR" sz="1400" b="1"/>
                        <a:t>500 M2 </a:t>
                      </a:r>
                      <a:endParaRPr lang="tr-TR" sz="1400" b="1" dirty="0"/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pPr algn="r"/>
                      <a:endParaRPr lang="tr-TR" sz="1400" b="1" dirty="0"/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 b="1" i="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3965825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98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5350</TotalTime>
  <Words>45</Words>
  <Application>Microsoft Office PowerPoint</Application>
  <PresentationFormat>Ekran Gösterisi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TT</dc:creator>
  <cp:lastModifiedBy>Aleyna DEMİR</cp:lastModifiedBy>
  <cp:revision>885</cp:revision>
  <dcterms:created xsi:type="dcterms:W3CDTF">2014-09-25T08:00:56Z</dcterms:created>
  <dcterms:modified xsi:type="dcterms:W3CDTF">2025-01-17T07:05:14Z</dcterms:modified>
</cp:coreProperties>
</file>