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65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99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63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102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7753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430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795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63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85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10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624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12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86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88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69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2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D1202-58CC-421D-8B7D-B4C17A02889C}" type="datetimeFigureOut">
              <a:rPr lang="tr-TR" smtClean="0"/>
              <a:t>27.06.2022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DD371A1-C4A8-4B18-8989-CBEC3E5157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7745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gecit.kamusm.gov.tr/OAuth2/MainController/verifyIdentity/verif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6E3FAD-16EB-4791-9174-22646CA494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E-İMZA PİN YENİLEME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8D6A2D9-6F75-494C-B4F0-5C26BA061D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E-imza sertifikası yenilendiğinde, unutulduğunda, bloke olduğunda e-imzanızın </a:t>
            </a:r>
            <a:r>
              <a:rPr lang="tr-TR" dirty="0" err="1"/>
              <a:t>pin</a:t>
            </a:r>
            <a:r>
              <a:rPr lang="tr-TR" dirty="0"/>
              <a:t> yenilenmesi gerekmektedir. </a:t>
            </a:r>
          </a:p>
          <a:p>
            <a:pPr algn="just"/>
            <a:r>
              <a:rPr lang="tr-TR" dirty="0"/>
              <a:t>Not: Bilgisayarınızda </a:t>
            </a:r>
            <a:r>
              <a:rPr lang="tr-TR" dirty="0" err="1"/>
              <a:t>java</a:t>
            </a:r>
            <a:r>
              <a:rPr lang="tr-TR" dirty="0"/>
              <a:t> 32 bit 8u231 kurulu olmalıdır.</a:t>
            </a:r>
          </a:p>
        </p:txBody>
      </p:sp>
    </p:spTree>
    <p:extLst>
      <p:ext uri="{BB962C8B-B14F-4D97-AF65-F5344CB8AC3E}">
        <p14:creationId xmlns:p14="http://schemas.microsoft.com/office/powerpoint/2010/main" val="1027001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6F0A3EA-9ACD-4037-A593-503F8871E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491" y="624110"/>
            <a:ext cx="9871121" cy="876216"/>
          </a:xfrm>
        </p:spPr>
        <p:txBody>
          <a:bodyPr>
            <a:normAutofit fontScale="90000"/>
          </a:bodyPr>
          <a:lstStyle/>
          <a:p>
            <a:r>
              <a:rPr lang="tr-TR" dirty="0"/>
              <a:t>10.ADIM</a:t>
            </a:r>
            <a:br>
              <a:rPr lang="tr-TR" dirty="0"/>
            </a:br>
            <a:r>
              <a:rPr lang="tr-TR" sz="2000" dirty="0"/>
              <a:t>Doğrulama kodunu boşluğa yapıştıralım ve sarı oku tıklayalım.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EB3382B4-7B0A-4497-A3DA-0AA502885E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469" y="1642369"/>
            <a:ext cx="10013163" cy="4793941"/>
          </a:xfrm>
        </p:spPr>
      </p:pic>
      <p:sp>
        <p:nvSpPr>
          <p:cNvPr id="3" name="Ok: Sağ 2">
            <a:extLst>
              <a:ext uri="{FF2B5EF4-FFF2-40B4-BE49-F238E27FC236}">
                <a16:creationId xmlns:a16="http://schemas.microsoft.com/office/drawing/2014/main" id="{A9EFE849-4A51-45A4-A64F-5CA5548DF903}"/>
              </a:ext>
            </a:extLst>
          </p:cNvPr>
          <p:cNvSpPr/>
          <p:nvPr/>
        </p:nvSpPr>
        <p:spPr>
          <a:xfrm>
            <a:off x="4136994" y="4314548"/>
            <a:ext cx="1091954" cy="2396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k: Aşağı 3">
            <a:extLst>
              <a:ext uri="{FF2B5EF4-FFF2-40B4-BE49-F238E27FC236}">
                <a16:creationId xmlns:a16="http://schemas.microsoft.com/office/drawing/2014/main" id="{8B05A1BA-BB12-4C75-8AA0-6EE19E130818}"/>
              </a:ext>
            </a:extLst>
          </p:cNvPr>
          <p:cNvSpPr/>
          <p:nvPr/>
        </p:nvSpPr>
        <p:spPr>
          <a:xfrm rot="10800000">
            <a:off x="6333009" y="5117975"/>
            <a:ext cx="319596" cy="4838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95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81867E6-B4DC-4F8D-990D-5AB33B99F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125" y="395056"/>
            <a:ext cx="9844488" cy="1509944"/>
          </a:xfrm>
        </p:spPr>
        <p:txBody>
          <a:bodyPr/>
          <a:lstStyle/>
          <a:p>
            <a:r>
              <a:rPr lang="tr-TR" dirty="0"/>
              <a:t>11. ADIM</a:t>
            </a:r>
            <a:br>
              <a:rPr lang="tr-TR" dirty="0"/>
            </a:br>
            <a:r>
              <a:rPr lang="tr-TR" sz="1800" dirty="0"/>
              <a:t>Kartı seçelim, yeni </a:t>
            </a:r>
            <a:r>
              <a:rPr lang="tr-TR" sz="1800" dirty="0" err="1"/>
              <a:t>pin</a:t>
            </a:r>
            <a:r>
              <a:rPr lang="tr-TR" sz="1800" dirty="0"/>
              <a:t> kodumuzu 6 rakam olacak şekilde her iki yere yazalım. </a:t>
            </a:r>
            <a:r>
              <a:rPr lang="tr-TR" sz="1800" dirty="0" err="1"/>
              <a:t>Pin</a:t>
            </a:r>
            <a:r>
              <a:rPr lang="tr-TR" sz="1800" dirty="0"/>
              <a:t> Kodunu </a:t>
            </a:r>
            <a:r>
              <a:rPr lang="tr-TR" sz="1800" dirty="0" err="1"/>
              <a:t>Değiştiri</a:t>
            </a:r>
            <a:r>
              <a:rPr lang="tr-TR" sz="1800" dirty="0"/>
              <a:t> tıklayalım.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80C86EB4-0A5A-438E-AF5E-AC6E5D17D1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22" y="1544715"/>
            <a:ext cx="10519190" cy="4918229"/>
          </a:xfrm>
        </p:spPr>
      </p:pic>
      <p:sp>
        <p:nvSpPr>
          <p:cNvPr id="3" name="Ok: Sağ 2">
            <a:extLst>
              <a:ext uri="{FF2B5EF4-FFF2-40B4-BE49-F238E27FC236}">
                <a16:creationId xmlns:a16="http://schemas.microsoft.com/office/drawing/2014/main" id="{83C00E2E-71AE-4F1D-AA3A-D483DDC8A7C4}"/>
              </a:ext>
            </a:extLst>
          </p:cNvPr>
          <p:cNvSpPr/>
          <p:nvPr/>
        </p:nvSpPr>
        <p:spPr>
          <a:xfrm rot="10800000">
            <a:off x="9649603" y="5921407"/>
            <a:ext cx="1074198" cy="133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199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4B77C16-3C66-455B-849F-656DF25CF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859" y="479394"/>
            <a:ext cx="9897754" cy="1171853"/>
          </a:xfrm>
        </p:spPr>
        <p:txBody>
          <a:bodyPr>
            <a:normAutofit fontScale="90000"/>
          </a:bodyPr>
          <a:lstStyle/>
          <a:p>
            <a:r>
              <a:rPr lang="tr-TR" dirty="0"/>
              <a:t>12.ADIM</a:t>
            </a:r>
            <a:br>
              <a:rPr lang="tr-TR" dirty="0"/>
            </a:br>
            <a:r>
              <a:rPr lang="tr-TR" sz="2000" dirty="0"/>
              <a:t>Şimdi cep telefonumuza </a:t>
            </a:r>
            <a:r>
              <a:rPr lang="tr-TR" sz="2000" dirty="0" err="1"/>
              <a:t>sms</a:t>
            </a:r>
            <a:r>
              <a:rPr lang="tr-TR" sz="2000" dirty="0"/>
              <a:t> ile gelen şifreyi kutucuğa yazalım. </a:t>
            </a:r>
            <a:r>
              <a:rPr lang="tr-TR" sz="2000" dirty="0" err="1"/>
              <a:t>Doğrulayı</a:t>
            </a:r>
            <a:r>
              <a:rPr lang="tr-TR" sz="2000" dirty="0"/>
              <a:t> tıklayalım. Yeni şifrenizi artık kullanabilirsiniz.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944C5F-F484-4DC5-8B41-3E0463AB9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6F8562F4-6B10-48CD-A474-B89508DF9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241" y="1757779"/>
            <a:ext cx="10484527" cy="4554243"/>
          </a:xfrm>
          <a:prstGeom prst="rect">
            <a:avLst/>
          </a:prstGeom>
        </p:spPr>
      </p:pic>
      <p:sp>
        <p:nvSpPr>
          <p:cNvPr id="5" name="Ok: Sağ 4">
            <a:extLst>
              <a:ext uri="{FF2B5EF4-FFF2-40B4-BE49-F238E27FC236}">
                <a16:creationId xmlns:a16="http://schemas.microsoft.com/office/drawing/2014/main" id="{B04FB607-0617-4292-AC87-94B06A9A2C91}"/>
              </a:ext>
            </a:extLst>
          </p:cNvPr>
          <p:cNvSpPr/>
          <p:nvPr/>
        </p:nvSpPr>
        <p:spPr>
          <a:xfrm>
            <a:off x="3613212" y="3870664"/>
            <a:ext cx="1020932" cy="3018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k: Sağ 6">
            <a:extLst>
              <a:ext uri="{FF2B5EF4-FFF2-40B4-BE49-F238E27FC236}">
                <a16:creationId xmlns:a16="http://schemas.microsoft.com/office/drawing/2014/main" id="{B919660B-4335-4010-A547-417A27C90FE1}"/>
              </a:ext>
            </a:extLst>
          </p:cNvPr>
          <p:cNvSpPr/>
          <p:nvPr/>
        </p:nvSpPr>
        <p:spPr>
          <a:xfrm rot="10800000">
            <a:off x="8824404" y="4749554"/>
            <a:ext cx="1349406" cy="2485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96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1D61BA-8238-4760-97A2-A3EC9FD0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737" y="399495"/>
            <a:ext cx="9888876" cy="1207363"/>
          </a:xfrm>
        </p:spPr>
        <p:txBody>
          <a:bodyPr/>
          <a:lstStyle/>
          <a:p>
            <a:r>
              <a:rPr lang="tr-TR" dirty="0"/>
              <a:t>1 ADIM</a:t>
            </a:r>
            <a:br>
              <a:rPr lang="tr-TR" dirty="0"/>
            </a:br>
            <a:r>
              <a:rPr lang="tr-TR" sz="1800" dirty="0"/>
              <a:t>Google </a:t>
            </a:r>
            <a:r>
              <a:rPr lang="tr-TR" sz="1800" dirty="0" err="1"/>
              <a:t>Chrome</a:t>
            </a:r>
            <a:r>
              <a:rPr lang="tr-TR" sz="1800" dirty="0"/>
              <a:t> İnternet arama programından arama yapılarak e-imza sayfasına gidilmelidir.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063FE704-DC05-4312-B25E-B0AE1631BD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49" y="1677881"/>
            <a:ext cx="10927563" cy="4687408"/>
          </a:xfrm>
        </p:spPr>
      </p:pic>
    </p:spTree>
    <p:extLst>
      <p:ext uri="{BB962C8B-B14F-4D97-AF65-F5344CB8AC3E}">
        <p14:creationId xmlns:p14="http://schemas.microsoft.com/office/powerpoint/2010/main" val="278959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1C4BF8A-C7DF-4CB8-8F38-395ECDAB0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981" y="488272"/>
            <a:ext cx="9906631" cy="905522"/>
          </a:xfrm>
        </p:spPr>
        <p:txBody>
          <a:bodyPr>
            <a:normAutofit fontScale="90000"/>
          </a:bodyPr>
          <a:lstStyle/>
          <a:p>
            <a:r>
              <a:rPr lang="tr-TR" dirty="0"/>
              <a:t>2.ADIM</a:t>
            </a:r>
            <a:br>
              <a:rPr lang="tr-TR" dirty="0"/>
            </a:br>
            <a:r>
              <a:rPr lang="tr-TR" sz="2000" dirty="0"/>
              <a:t>Online İşlemler Butonu tıkayınız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2EF1B5ED-E079-4521-A756-934F7B7BC7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31" y="1510018"/>
            <a:ext cx="10298097" cy="5165990"/>
          </a:xfrm>
        </p:spPr>
      </p:pic>
      <p:sp>
        <p:nvSpPr>
          <p:cNvPr id="3" name="Ok: Aşağı 2">
            <a:extLst>
              <a:ext uri="{FF2B5EF4-FFF2-40B4-BE49-F238E27FC236}">
                <a16:creationId xmlns:a16="http://schemas.microsoft.com/office/drawing/2014/main" id="{E1649721-A838-42CF-8E57-63C8DB98FB98}"/>
              </a:ext>
            </a:extLst>
          </p:cNvPr>
          <p:cNvSpPr/>
          <p:nvPr/>
        </p:nvSpPr>
        <p:spPr>
          <a:xfrm>
            <a:off x="9516862" y="790113"/>
            <a:ext cx="381740" cy="7199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570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3AE4B3B-D74B-4069-BC87-C7908FF33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737" y="624110"/>
            <a:ext cx="9888876" cy="867339"/>
          </a:xfrm>
        </p:spPr>
        <p:txBody>
          <a:bodyPr>
            <a:normAutofit fontScale="90000"/>
          </a:bodyPr>
          <a:lstStyle/>
          <a:p>
            <a:r>
              <a:rPr lang="tr-TR" dirty="0"/>
              <a:t>3. ADIM</a:t>
            </a:r>
            <a:br>
              <a:rPr lang="tr-TR" dirty="0"/>
            </a:br>
            <a:r>
              <a:rPr lang="tr-TR" sz="2000" dirty="0"/>
              <a:t>Giriş Butonunu tıklayınız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65296065-9EC2-4F56-9372-4A1B6DD9A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097" y="1491449"/>
            <a:ext cx="10537794" cy="4820574"/>
          </a:xfrm>
        </p:spPr>
      </p:pic>
      <p:sp>
        <p:nvSpPr>
          <p:cNvPr id="3" name="Ok: Sağ 2">
            <a:extLst>
              <a:ext uri="{FF2B5EF4-FFF2-40B4-BE49-F238E27FC236}">
                <a16:creationId xmlns:a16="http://schemas.microsoft.com/office/drawing/2014/main" id="{9BDF09AC-F7EF-48CB-8300-2D689E9F5700}"/>
              </a:ext>
            </a:extLst>
          </p:cNvPr>
          <p:cNvSpPr/>
          <p:nvPr/>
        </p:nvSpPr>
        <p:spPr>
          <a:xfrm>
            <a:off x="2254928" y="2645546"/>
            <a:ext cx="1731146" cy="5149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6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8F4668-709F-43EB-95C3-011658573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9103" y="624110"/>
            <a:ext cx="9915509" cy="898410"/>
          </a:xfrm>
        </p:spPr>
        <p:txBody>
          <a:bodyPr>
            <a:normAutofit fontScale="90000"/>
          </a:bodyPr>
          <a:lstStyle/>
          <a:p>
            <a:r>
              <a:rPr lang="tr-TR" dirty="0"/>
              <a:t>4. ADIM</a:t>
            </a:r>
            <a:br>
              <a:rPr lang="tr-TR" dirty="0"/>
            </a:br>
            <a:r>
              <a:rPr lang="tr-TR" sz="2000" dirty="0"/>
              <a:t>E-Devlet seçeneğini kullanarak giriş yapalım.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F87935CA-3A0F-4C8F-87BD-304F33CF1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80" y="1553591"/>
            <a:ext cx="10404629" cy="4918229"/>
          </a:xfrm>
        </p:spPr>
      </p:pic>
      <p:sp>
        <p:nvSpPr>
          <p:cNvPr id="3" name="Ok: Sağ 2">
            <a:extLst>
              <a:ext uri="{FF2B5EF4-FFF2-40B4-BE49-F238E27FC236}">
                <a16:creationId xmlns:a16="http://schemas.microsoft.com/office/drawing/2014/main" id="{B7C66194-C478-49D8-9BD9-5010A566C94D}"/>
              </a:ext>
            </a:extLst>
          </p:cNvPr>
          <p:cNvSpPr/>
          <p:nvPr/>
        </p:nvSpPr>
        <p:spPr>
          <a:xfrm>
            <a:off x="2911876" y="5211193"/>
            <a:ext cx="1180730" cy="124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68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93FD0B6-072E-447E-BF3D-43C98B9CB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0225" y="624110"/>
            <a:ext cx="9924387" cy="814073"/>
          </a:xfrm>
        </p:spPr>
        <p:txBody>
          <a:bodyPr>
            <a:normAutofit fontScale="90000"/>
          </a:bodyPr>
          <a:lstStyle/>
          <a:p>
            <a:r>
              <a:rPr lang="tr-TR" dirty="0"/>
              <a:t>5. ADIM</a:t>
            </a:r>
            <a:br>
              <a:rPr lang="tr-TR" dirty="0"/>
            </a:br>
            <a:r>
              <a:rPr lang="tr-TR" sz="1200" dirty="0"/>
              <a:t>.</a:t>
            </a:r>
            <a:r>
              <a:rPr lang="tr-TR" sz="2000" dirty="0"/>
              <a:t>e-Devlet ile giriş yapalım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038D4F85-B628-4CD5-9F4A-28906A8D1A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3" y="1562470"/>
            <a:ext cx="10342485" cy="4944862"/>
          </a:xfrm>
        </p:spPr>
      </p:pic>
      <p:sp>
        <p:nvSpPr>
          <p:cNvPr id="3" name="Ok: Aşağı 2">
            <a:extLst>
              <a:ext uri="{FF2B5EF4-FFF2-40B4-BE49-F238E27FC236}">
                <a16:creationId xmlns:a16="http://schemas.microsoft.com/office/drawing/2014/main" id="{F960F59C-B393-4EEE-9FEE-AD38FFC2231C}"/>
              </a:ext>
            </a:extLst>
          </p:cNvPr>
          <p:cNvSpPr/>
          <p:nvPr/>
        </p:nvSpPr>
        <p:spPr>
          <a:xfrm>
            <a:off x="6409678" y="4864963"/>
            <a:ext cx="284085" cy="2663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14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A4858F-F4AC-473B-A6C7-2009C1F8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491" y="368423"/>
            <a:ext cx="9871121" cy="1025371"/>
          </a:xfrm>
        </p:spPr>
        <p:txBody>
          <a:bodyPr>
            <a:normAutofit/>
          </a:bodyPr>
          <a:lstStyle/>
          <a:p>
            <a:r>
              <a:rPr lang="tr-TR" dirty="0"/>
              <a:t>6. ADIM</a:t>
            </a:r>
            <a:br>
              <a:rPr lang="tr-TR" dirty="0"/>
            </a:br>
            <a:r>
              <a:rPr lang="tr-TR" sz="1800" dirty="0" err="1"/>
              <a:t>Nes</a:t>
            </a:r>
            <a:r>
              <a:rPr lang="tr-TR" sz="1800" dirty="0"/>
              <a:t> İşlemlerini seçelim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26B0ABC5-560A-4A14-8153-A22C179E66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13" y="1491449"/>
            <a:ext cx="10511160" cy="4998128"/>
          </a:xfrm>
        </p:spPr>
      </p:pic>
      <p:sp>
        <p:nvSpPr>
          <p:cNvPr id="3" name="Ok: Sağ 2">
            <a:extLst>
              <a:ext uri="{FF2B5EF4-FFF2-40B4-BE49-F238E27FC236}">
                <a16:creationId xmlns:a16="http://schemas.microsoft.com/office/drawing/2014/main" id="{AD24267C-718D-4CF7-BE33-9E4689F2A96B}"/>
              </a:ext>
            </a:extLst>
          </p:cNvPr>
          <p:cNvSpPr/>
          <p:nvPr/>
        </p:nvSpPr>
        <p:spPr>
          <a:xfrm>
            <a:off x="1020932" y="3355759"/>
            <a:ext cx="683581" cy="3462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04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F93A351-C34B-4430-9AEA-7388A5CC4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125" y="328474"/>
            <a:ext cx="9844488" cy="923277"/>
          </a:xfrm>
        </p:spPr>
        <p:txBody>
          <a:bodyPr/>
          <a:lstStyle/>
          <a:p>
            <a:r>
              <a:rPr lang="tr-TR" dirty="0"/>
              <a:t>8. ADIM</a:t>
            </a:r>
            <a:br>
              <a:rPr lang="tr-TR" dirty="0"/>
            </a:br>
            <a:r>
              <a:rPr lang="tr-TR" sz="1800" dirty="0" err="1"/>
              <a:t>Pin</a:t>
            </a:r>
            <a:r>
              <a:rPr lang="tr-TR" sz="1800" dirty="0"/>
              <a:t> Oluşturma/Kilit Çözme butonuna tıklayalım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AF171DB2-305B-4A8F-8FA0-E353DF7A58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12" y="1553592"/>
            <a:ext cx="10714499" cy="4909352"/>
          </a:xfrm>
        </p:spPr>
      </p:pic>
      <p:sp>
        <p:nvSpPr>
          <p:cNvPr id="3" name="Ok: Sağ 2">
            <a:extLst>
              <a:ext uri="{FF2B5EF4-FFF2-40B4-BE49-F238E27FC236}">
                <a16:creationId xmlns:a16="http://schemas.microsoft.com/office/drawing/2014/main" id="{3F0DC11B-9D0C-4371-A303-227F0D0713E5}"/>
              </a:ext>
            </a:extLst>
          </p:cNvPr>
          <p:cNvSpPr/>
          <p:nvPr/>
        </p:nvSpPr>
        <p:spPr>
          <a:xfrm>
            <a:off x="1091953" y="4687410"/>
            <a:ext cx="905523" cy="3373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038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F1F88B3-70B0-448A-84D7-FB5865865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859" y="624110"/>
            <a:ext cx="9897754" cy="1280890"/>
          </a:xfrm>
        </p:spPr>
        <p:txBody>
          <a:bodyPr>
            <a:normAutofit fontScale="90000"/>
          </a:bodyPr>
          <a:lstStyle/>
          <a:p>
            <a:r>
              <a:rPr lang="tr-TR" dirty="0"/>
              <a:t>9.ADIM</a:t>
            </a:r>
            <a:br>
              <a:rPr lang="tr-TR" dirty="0"/>
            </a:br>
            <a:r>
              <a:rPr lang="tr-TR" sz="1600" dirty="0" err="1"/>
              <a:t>kamusm</a:t>
            </a:r>
            <a:r>
              <a:rPr lang="tr-TR" sz="1600" dirty="0"/>
              <a:t> </a:t>
            </a:r>
            <a:r>
              <a:rPr lang="tr-TR" sz="1600" dirty="0" err="1"/>
              <a:t>java</a:t>
            </a:r>
            <a:r>
              <a:rPr lang="tr-TR" sz="1600" dirty="0"/>
              <a:t> uygulaması bilgisayarınızda bulunmalıdır. Bulunmuyorsa </a:t>
            </a:r>
            <a:r>
              <a:rPr lang="tr-TR" sz="1600" dirty="0">
                <a:hlinkClick r:id="rId2"/>
              </a:rPr>
              <a:t>https://gecit.kamusm.gov.tr/OAuth2/MainController/verifyIdentity/verify</a:t>
            </a:r>
            <a:r>
              <a:rPr lang="tr-TR" sz="1600" dirty="0"/>
              <a:t> linkinden indiriniz ve tıklayınız. Doğrulama kodunu kopyalayalım.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E68E1679-6E44-485B-A244-3EF17F0015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911" y="2133599"/>
            <a:ext cx="10554701" cy="4409243"/>
          </a:xfrm>
        </p:spPr>
      </p:pic>
      <p:sp>
        <p:nvSpPr>
          <p:cNvPr id="3" name="Ok: Sağ 2">
            <a:extLst>
              <a:ext uri="{FF2B5EF4-FFF2-40B4-BE49-F238E27FC236}">
                <a16:creationId xmlns:a16="http://schemas.microsoft.com/office/drawing/2014/main" id="{43B0360A-A683-4F86-A597-49F7BD603B1E}"/>
              </a:ext>
            </a:extLst>
          </p:cNvPr>
          <p:cNvSpPr/>
          <p:nvPr/>
        </p:nvSpPr>
        <p:spPr>
          <a:xfrm>
            <a:off x="4119239" y="5814874"/>
            <a:ext cx="710213" cy="1864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12800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</TotalTime>
  <Words>188</Words>
  <Application>Microsoft Office PowerPoint</Application>
  <PresentationFormat>Geniş ekran</PresentationFormat>
  <Paragraphs>14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Duman</vt:lpstr>
      <vt:lpstr>E-İMZA PİN YENİLEME</vt:lpstr>
      <vt:lpstr>1 ADIM Google Chrome İnternet arama programından arama yapılarak e-imza sayfasına gidilmelidir.</vt:lpstr>
      <vt:lpstr>2.ADIM Online İşlemler Butonu tıkayınız</vt:lpstr>
      <vt:lpstr>3. ADIM Giriş Butonunu tıklayınız</vt:lpstr>
      <vt:lpstr>4. ADIM E-Devlet seçeneğini kullanarak giriş yapalım.</vt:lpstr>
      <vt:lpstr>5. ADIM .e-Devlet ile giriş yapalım</vt:lpstr>
      <vt:lpstr>6. ADIM Nes İşlemlerini seçelim</vt:lpstr>
      <vt:lpstr>8. ADIM Pin Oluşturma/Kilit Çözme butonuna tıklayalım</vt:lpstr>
      <vt:lpstr>9.ADIM kamusm java uygulaması bilgisayarınızda bulunmalıdır. Bulunmuyorsa https://gecit.kamusm.gov.tr/OAuth2/MainController/verifyIdentity/verify linkinden indiriniz ve tıklayınız. Doğrulama kodunu kopyalayalım.</vt:lpstr>
      <vt:lpstr>10.ADIM Doğrulama kodunu boşluğa yapıştıralım ve sarı oku tıklayalım.</vt:lpstr>
      <vt:lpstr>11. ADIM Kartı seçelim, yeni pin kodumuzu 6 rakam olacak şekilde her iki yere yazalım. Pin Kodunu Değiştiri tıklayalım.</vt:lpstr>
      <vt:lpstr>12.ADIM Şimdi cep telefonumuza sms ile gelen şifreyi kutucuğa yazalım. Doğrulayı tıklayalım. Yeni şifrenizi artık kullanabilirsiniz.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E-İMZA PİN YENİLEME</dc:title>
  <dc:creator>Mehmet ŞENOL</dc:creator>
  <cp:lastModifiedBy>Mehmet ŞENOL</cp:lastModifiedBy>
  <cp:revision>19</cp:revision>
  <dcterms:created xsi:type="dcterms:W3CDTF">2022-05-18T05:47:39Z</dcterms:created>
  <dcterms:modified xsi:type="dcterms:W3CDTF">2022-06-27T09:14:48Z</dcterms:modified>
</cp:coreProperties>
</file>